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2D64-6B5B-47F2-AF40-CD6A2A230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89F8B-B55E-4F1D-A0EC-026DC1929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4E8AC-D4D7-4E36-805A-2AF15FB1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777E-A29A-4DB8-ACFB-991259CB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DB65-AD51-4E5B-A862-70E515D3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8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DA7C7-6C69-4DA4-9088-6BA74AFB3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9A82-B459-4EDF-A9B8-58FAE8C7B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0DA14-1BFF-4FA6-BFE7-B2AED142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9DD15-9B20-4C0A-B336-8CEF8990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474A0-612D-4F87-BCA5-18E8ADAB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1810-288E-4328-9AE1-1F1D1060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08F5F-3687-426B-ABD4-7246F12C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0250F-923F-4024-9C4D-4D89DB85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EC5ED-0750-4BD0-AEA5-3AB5CEB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0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BE42-3D21-47F4-B4A7-3761A57F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7629"/>
            <a:ext cx="10515600" cy="2852737"/>
          </a:xfrm>
        </p:spPr>
        <p:txBody>
          <a:bodyPr anchor="b"/>
          <a:lstStyle>
            <a:lvl1pPr>
              <a:defRPr sz="60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A2A40-A7B6-4533-A4D7-C833662A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473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F6D75-BBDA-4068-BD44-569266AA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9BBD-5B9B-4BB2-B678-B78AEC45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F4D8F-2467-411C-837E-728E8B86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7CCC-C2B5-4148-ABE7-72980B73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4FFC-D7A9-4DF4-8FD2-6C166548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B156-B4E9-43C9-B2CC-899F607E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D28D-8240-48DD-A14D-4CFC3E7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A31E1-8876-4945-B79E-E0CDF06B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97939-CC79-40B7-B217-C16904FE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0316-8C36-464F-BCA1-D65E6D037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884D7-D305-4220-85EF-B94B03D6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59304-E82A-49AD-BB1B-77DE0801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6FAAF-0F33-40D4-86AB-0710FFD0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50C54-C3D4-4819-A2C1-78FE47C7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E766C-8332-4785-9A23-B84564CE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321D0-B2AE-4E97-ADB4-8AD16B18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4BC63-31B3-4D6B-8250-93A651B0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D1ADD-5240-470E-8DEB-0EF1B4C4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F09CB-B6F0-4F9F-BCA0-4B3A7484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4D478-3D19-4F59-9F46-CCC43B7C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1C9A9-3A2B-4D76-8E8C-3F0749F8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11BC-94EA-4A42-B982-587BCDC7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70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CFA06-F7DC-4A10-B52A-5A2CF558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65116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2D19B-2B3D-4FB8-9772-B482AB1DB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8A2D4-2D66-4FBA-B34B-08373C26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05992-373F-40F8-9698-F33DC1D4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46321-5EB2-456F-A8FE-13099624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A1CC5-941F-4E03-ACFC-E90FBB88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2607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88382-4DE6-4F7D-BD56-B03088CDD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72505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A9633-5FFF-479B-A661-2DF6ACF7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F92CA-33D6-4EFD-8E42-8B34698A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AAAD8-2AFF-4CF4-80C8-74B79FEB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311BC-13A1-42D6-B046-235B3444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1ED3-8BE0-4264-8326-2282EE3A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CC7F1-1BF0-4642-B012-CEA027CB1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5A5D1-6BE9-4308-92E0-5044BBE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1F4C0-0538-40E0-8EE3-7D2D2F65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99778-E987-43EC-92D2-A12213A2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25C937-427C-4D6E-8F83-9EF3F0BD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963E5-204F-42DE-921B-9097D0BCE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76EE5-8312-4FEE-926C-BECE07799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A21B-A444-4472-B006-CF0730796A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0EA7-241E-4DB6-9343-B7A153E74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206F3-5D95-433F-9866-5E558BF23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D7C0-B294-4DA9-A11A-64BF2E2A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4A08-E2B6-4FD2-BA14-9AA28857D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Revisions to Act 78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3A55F-05A8-4318-AD1D-24023DDF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2020 Legislative Council Study Committee on Public Disclosure and Oversight of Child Abuse and Neglect Incidents</a:t>
            </a:r>
          </a:p>
        </p:txBody>
      </p:sp>
    </p:spTree>
    <p:extLst>
      <p:ext uri="{BB962C8B-B14F-4D97-AF65-F5344CB8AC3E}">
        <p14:creationId xmlns:p14="http://schemas.microsoft.com/office/powerpoint/2010/main" val="255296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84FC-1C4A-414E-8863-3EC777F1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 Combine the annual Child Abuse and Neglect (CAN) and Act 78 hearings.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41096-5AF7-414B-8C20-701D2FA45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Replace the annual Act 78 hearing and combine aggregate information with one annual Child Abuse and Neglect (CAN) hearing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Annual hearing would include information related to child abuse and neglect, and general Act 78 information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Annual hearing would be focused on sharing combined, systems-level data and significant systems improvements and policy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179310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3213-E245-46EC-9C3D-62C4BA53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65125"/>
            <a:ext cx="1083945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2. Redefine which cases require public notification.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2EFC-5E60-4C91-BFB1-0F718207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Only include critical incidents that are the result of child maltreatment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This ensures that only those cases where it has been determined that maltreatment occurred in a case of a child death, serious injury, or egregious incident are reported publicly  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Eliminates unnecessary reporting of case and family information on incident not determined to be the result of abuse or neglect</a:t>
            </a:r>
          </a:p>
        </p:txBody>
      </p:sp>
    </p:spTree>
    <p:extLst>
      <p:ext uri="{BB962C8B-B14F-4D97-AF65-F5344CB8AC3E}">
        <p14:creationId xmlns:p14="http://schemas.microsoft.com/office/powerpoint/2010/main" val="93878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1849-EC7B-4786-8984-E5CFAFE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3. Limit information disclosed in public notifications to pertinent information.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D3D4-4D80-452F-92A0-9B6B78F5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Include only individuals and information that is pertinent to the critical incident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Prioritizes family confidentiality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Ensures what is shared publicly only includes information specific to individuals and child welfare history pertinent to the critical incident </a:t>
            </a:r>
          </a:p>
        </p:txBody>
      </p:sp>
    </p:spTree>
    <p:extLst>
      <p:ext uri="{BB962C8B-B14F-4D97-AF65-F5344CB8AC3E}">
        <p14:creationId xmlns:p14="http://schemas.microsoft.com/office/powerpoint/2010/main" val="3432679739"/>
      </p:ext>
    </p:extLst>
  </p:cSld>
  <p:clrMapOvr>
    <a:masterClrMapping/>
  </p:clrMapOvr>
</p:sld>
</file>

<file path=ppt/theme/theme1.xml><?xml version="1.0" encoding="utf-8"?>
<a:theme xmlns:a="http://schemas.openxmlformats.org/drawingml/2006/main" name="DCF_new">
  <a:themeElements>
    <a:clrScheme name="DCF Color Theme">
      <a:dk1>
        <a:sysClr val="windowText" lastClr="000000"/>
      </a:dk1>
      <a:lt1>
        <a:sysClr val="window" lastClr="FFFFFF"/>
      </a:lt1>
      <a:dk2>
        <a:srgbClr val="535E7E"/>
      </a:dk2>
      <a:lt2>
        <a:srgbClr val="E7E6E6"/>
      </a:lt2>
      <a:accent1>
        <a:srgbClr val="2162AE"/>
      </a:accent1>
      <a:accent2>
        <a:srgbClr val="AF394E"/>
      </a:accent2>
      <a:accent3>
        <a:srgbClr val="059C95"/>
      </a:accent3>
      <a:accent4>
        <a:srgbClr val="EE3326"/>
      </a:accent4>
      <a:accent5>
        <a:srgbClr val="FAB01A"/>
      </a:accent5>
      <a:accent6>
        <a:srgbClr val="FFFFFF"/>
      </a:accent6>
      <a:hlink>
        <a:srgbClr val="2162AE"/>
      </a:hlink>
      <a:folHlink>
        <a:srgbClr val="AF394E"/>
      </a:folHlink>
    </a:clrScheme>
    <a:fontScheme name="DCF Fon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F_new" id="{02EB1DDE-6243-4FB3-A85C-36993FC52C58}" vid="{B9534D22-F1DD-4B81-9F6B-14A8E5B32D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DCF_new</Template>
  <TotalTime>1439</TotalTime>
  <Words>212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DCF_new</vt:lpstr>
      <vt:lpstr>Proposed Revisions to Act 78</vt:lpstr>
      <vt:lpstr>1. Combine the annual Child Abuse and Neglect (CAN) and Act 78 hearings. </vt:lpstr>
      <vt:lpstr>2. Redefine which cases require public notification. </vt:lpstr>
      <vt:lpstr>3. Limit information disclosed in public notifications to pertinent information.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Matter, Alexandra - DCF (Lexi)</dc:creator>
  <cp:lastModifiedBy>Merkwae, Amanda - DCF</cp:lastModifiedBy>
  <cp:revision>14</cp:revision>
  <dcterms:created xsi:type="dcterms:W3CDTF">2020-09-16T15:50:33Z</dcterms:created>
  <dcterms:modified xsi:type="dcterms:W3CDTF">2020-09-23T16:18:24Z</dcterms:modified>
</cp:coreProperties>
</file>