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5" r:id="rId4"/>
    <p:sldId id="266" r:id="rId5"/>
    <p:sldId id="271" r:id="rId6"/>
    <p:sldId id="267" r:id="rId7"/>
    <p:sldId id="272" r:id="rId8"/>
    <p:sldId id="27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39" autoAdjust="0"/>
    <p:restoredTop sz="86408" autoAdjust="0"/>
  </p:normalViewPr>
  <p:slideViewPr>
    <p:cSldViewPr>
      <p:cViewPr>
        <p:scale>
          <a:sx n="100" d="100"/>
          <a:sy n="100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B401B-737B-4E51-BEB6-88816E016E40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F3132-37CE-4690-9766-1356DC2A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59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89E43-BBA9-400D-8C33-465B7A66106D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D6BBD-3733-4394-BEC5-0D016F49F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7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9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0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7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5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1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5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EFB8-E2F5-4F8E-9966-88DC113E99B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78BC0-4381-40AE-9C4C-D420C9F69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52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Dane County Alternatives to Incarceration Progra</a:t>
            </a:r>
            <a:r>
              <a:rPr lang="en-US" dirty="0"/>
              <a:t>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990600"/>
          </a:xfrm>
        </p:spPr>
        <p:txBody>
          <a:bodyPr/>
          <a:lstStyle/>
          <a:p>
            <a:r>
              <a:rPr lang="en-US" dirty="0" smtClean="0"/>
              <a:t>Where We’ve Been and Where We’re 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27" y="12192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Founded in 1989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Organized specifically to operationalize 973.03(4). Was originally exclusively a post-conviction program.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Initiated by judiciary to address a gap in post-conviction options, as the Sheriff had not yet embraced the concept of home detention via electronic monitoring.</a:t>
            </a:r>
          </a:p>
        </p:txBody>
      </p:sp>
    </p:spTree>
    <p:extLst>
      <p:ext uri="{BB962C8B-B14F-4D97-AF65-F5344CB8AC3E}">
        <p14:creationId xmlns:p14="http://schemas.microsoft.com/office/powerpoint/2010/main" val="30132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27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More programs added over time: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Bail Monitoring Program.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Coordinative assistance for the following programs: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Day Report and Treatment Program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Treatment Alternative Program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Drug Treatment Court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Drug Charge Diversion Program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Assess, Inform, Measure Program</a:t>
            </a:r>
            <a:r>
              <a:rPr lang="en-US" sz="3200" dirty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68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27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Today, the sole function of ATIP is to administer the Bail Monitoring Program.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Defendants are referred or ordered into the program by a court commissioner or judge attendant to an initial appearance or bail hearing.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Defendants are monitored to ensure compliance with bond conditions and to ensure appearances in court.</a:t>
            </a:r>
          </a:p>
        </p:txBody>
      </p:sp>
    </p:spTree>
    <p:extLst>
      <p:ext uri="{BB962C8B-B14F-4D97-AF65-F5344CB8AC3E}">
        <p14:creationId xmlns:p14="http://schemas.microsoft.com/office/powerpoint/2010/main" val="30132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27" y="12192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May involve GPS electronic monitoring, and/or usage of MEMS unit and/or random drug testing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56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856357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Stats at a glance - 2017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Program Budget - $491,100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FTE – 4.0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Number of referrals – 561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Number of clients supervised – 549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Average Daily Number of Participants – 100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Jail bed days saved – up to 36,493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Client demographics (referrals are the same ratio as acceptances)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38% African-American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54% White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5% Hispanic</a:t>
            </a:r>
            <a:endParaRPr lang="en-US" sz="3200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132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27" y="1219200"/>
            <a:ext cx="868680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 smtClean="0"/>
              <a:t>The Latest Developments:</a:t>
            </a:r>
          </a:p>
          <a:p>
            <a:pPr lvl="2"/>
            <a:endParaRPr lang="en-US" sz="9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2016 grant from the Arnold Foundation introduced pre-trial assessments (PSA tool) into the mix.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 are partnering with researchers from the Harvard University Law School in a 2-year random control trial of the tool.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We have purchased a new case management tool, </a:t>
            </a:r>
            <a:r>
              <a:rPr lang="en-US" sz="3200" dirty="0" err="1" smtClean="0"/>
              <a:t>Automon</a:t>
            </a:r>
            <a:r>
              <a:rPr lang="en-US" sz="3200" dirty="0" smtClean="0"/>
              <a:t>, which facilitates much improved case management.</a:t>
            </a:r>
          </a:p>
        </p:txBody>
      </p:sp>
    </p:spTree>
    <p:extLst>
      <p:ext uri="{BB962C8B-B14F-4D97-AF65-F5344CB8AC3E}">
        <p14:creationId xmlns:p14="http://schemas.microsoft.com/office/powerpoint/2010/main" val="28442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Alternatives to Incarceration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427" y="1219200"/>
            <a:ext cx="8686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BMP Client Testimonials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/>
              <a:t>“Keeps you out of jail so you can continue your life and help take care of your family, get back on track.” </a:t>
            </a:r>
            <a:endParaRPr lang="en-US" sz="24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“Helps </a:t>
            </a:r>
            <a:r>
              <a:rPr lang="en-US" sz="2400" dirty="0"/>
              <a:t>me remember </a:t>
            </a:r>
            <a:r>
              <a:rPr lang="en-US" sz="2400" dirty="0" smtClean="0"/>
              <a:t>rules </a:t>
            </a:r>
            <a:r>
              <a:rPr lang="en-US" sz="2400" dirty="0"/>
              <a:t>to follow.  Helps me to be responsible with monitoring device and remember </a:t>
            </a:r>
            <a:r>
              <a:rPr lang="en-US" sz="2400" dirty="0" smtClean="0"/>
              <a:t>appointments...  Helps </a:t>
            </a:r>
            <a:r>
              <a:rPr lang="en-US" sz="2400" dirty="0"/>
              <a:t>me grow as human being</a:t>
            </a:r>
            <a:r>
              <a:rPr lang="en-US" sz="2400" dirty="0" smtClean="0"/>
              <a:t>.”</a:t>
            </a:r>
            <a:endParaRPr lang="en-US" sz="40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I feel that this is the best program for me.  It helps me a lot.   Before I used to drink every day, </a:t>
            </a:r>
            <a:r>
              <a:rPr lang="en-US" sz="2400" dirty="0" smtClean="0"/>
              <a:t>now I </a:t>
            </a:r>
            <a:r>
              <a:rPr lang="en-US" sz="2400" dirty="0"/>
              <a:t>am sober.  Saves me a lot of money, and my worker is nice</a:t>
            </a:r>
            <a:r>
              <a:rPr lang="en-US" sz="2400" dirty="0" smtClean="0"/>
              <a:t>.”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GPS kept me on track from going to places I wasn’t supposed to go.  Beats jail and the hospital, able to be at home.”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Kept me straight, sober, honest, and a better person. “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386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7897</TotalTime>
  <Words>456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Dane County Alternatives to Incarceration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Justice Shirley S. Abrahamson</dc:title>
  <dc:creator>Nelson, Ingrid</dc:creator>
  <cp:lastModifiedBy>Carlo Esqueda</cp:lastModifiedBy>
  <cp:revision>99</cp:revision>
  <cp:lastPrinted>2015-10-26T15:57:34Z</cp:lastPrinted>
  <dcterms:created xsi:type="dcterms:W3CDTF">2015-07-20T14:16:16Z</dcterms:created>
  <dcterms:modified xsi:type="dcterms:W3CDTF">2018-09-13T14:13:15Z</dcterms:modified>
</cp:coreProperties>
</file>