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61" r:id="rId6"/>
    <p:sldId id="262" r:id="rId7"/>
    <p:sldId id="267" r:id="rId8"/>
    <p:sldId id="270" r:id="rId9"/>
    <p:sldId id="268" r:id="rId10"/>
    <p:sldId id="269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198" autoAdjust="0"/>
  </p:normalViewPr>
  <p:slideViewPr>
    <p:cSldViewPr>
      <p:cViewPr varScale="1">
        <p:scale>
          <a:sx n="57" d="100"/>
          <a:sy n="57" d="100"/>
        </p:scale>
        <p:origin x="17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0BF74C-33DB-40AD-98B9-81AD4265A40B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E215B8-1E30-46B3-B1FB-43BC7337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33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2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0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2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7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3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43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28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64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215B8-1E30-46B3-B1FB-43BC7337CA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7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9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8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6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7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0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8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7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997E-310C-444F-A7C5-9D7C00478605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C103-D45E-4999-A276-F3B205C66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3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renkard@taxfoundation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xfoundati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Examining the Wisconsin Personal Property Tax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886200"/>
            <a:ext cx="72390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Scott Drenkard</a:t>
            </a:r>
          </a:p>
          <a:p>
            <a:r>
              <a:rPr lang="en-US" dirty="0" smtClean="0"/>
              <a:t>Economist &amp; Manager of State Projects</a:t>
            </a:r>
          </a:p>
          <a:p>
            <a:r>
              <a:rPr lang="en-US" dirty="0" smtClean="0"/>
              <a:t>Tax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Story: Michigan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2014: By 69-31 initiative vote:</a:t>
            </a:r>
          </a:p>
          <a:p>
            <a:pPr lvl="1"/>
            <a:r>
              <a:rPr lang="en-US" dirty="0" smtClean="0"/>
              <a:t>Exempted new property</a:t>
            </a:r>
          </a:p>
          <a:p>
            <a:pPr lvl="1"/>
            <a:r>
              <a:rPr lang="en-US" dirty="0" smtClean="0"/>
              <a:t>Increased de </a:t>
            </a:r>
            <a:r>
              <a:rPr lang="en-US" dirty="0" err="1" smtClean="0"/>
              <a:t>minimis</a:t>
            </a:r>
            <a:r>
              <a:rPr lang="en-US" dirty="0" smtClean="0"/>
              <a:t> exemption to $80,000</a:t>
            </a:r>
          </a:p>
          <a:p>
            <a:pPr lvl="1"/>
            <a:r>
              <a:rPr lang="en-US" dirty="0" smtClean="0"/>
              <a:t>Result is a healthy phase-out</a:t>
            </a:r>
          </a:p>
          <a:p>
            <a:r>
              <a:rPr lang="en-US" dirty="0" smtClean="0"/>
              <a:t>Made locals whole by earmarking state use tax revenues</a:t>
            </a:r>
          </a:p>
          <a:p>
            <a:r>
              <a:rPr lang="en-US" dirty="0" smtClean="0"/>
              <a:t>$500 million net tax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drenkard@taxfoundation.org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(202</a:t>
            </a:r>
            <a:r>
              <a:rPr lang="en-US" dirty="0"/>
              <a:t>) 464-5111 (Direct line)</a:t>
            </a:r>
          </a:p>
          <a:p>
            <a:pPr marL="0" indent="0" algn="ctr">
              <a:buNone/>
            </a:pPr>
            <a:r>
              <a:rPr lang="en-US" u="sng" dirty="0">
                <a:hlinkClick r:id="rId4"/>
              </a:rPr>
              <a:t>www.TaxFoundation.org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43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Founded in 1937</a:t>
            </a:r>
          </a:p>
          <a:p>
            <a:r>
              <a:rPr lang="en-US" dirty="0" smtClean="0"/>
              <a:t>Non-profit, non-partisan research organization</a:t>
            </a:r>
          </a:p>
          <a:p>
            <a:r>
              <a:rPr lang="en-US" dirty="0" smtClean="0"/>
              <a:t>Federal, state, and </a:t>
            </a:r>
            <a:r>
              <a:rPr lang="en-US" dirty="0"/>
              <a:t>l</a:t>
            </a:r>
            <a:r>
              <a:rPr lang="en-US" dirty="0" smtClean="0"/>
              <a:t>egal centers</a:t>
            </a:r>
          </a:p>
          <a:p>
            <a:r>
              <a:rPr lang="en-US" dirty="0" smtClean="0"/>
              <a:t>Our principles: simplicity, neutrality, transparency, stability, pro-growth</a:t>
            </a:r>
          </a:p>
        </p:txBody>
      </p:sp>
    </p:spTree>
    <p:extLst>
      <p:ext uri="{BB962C8B-B14F-4D97-AF65-F5344CB8AC3E}">
        <p14:creationId xmlns:p14="http://schemas.microsoft.com/office/powerpoint/2010/main" val="27606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Business Tax Climate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Measure of tax structures, not tax burden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/>
              <a:t>Hundreds of variables that states compete </a:t>
            </a:r>
            <a:r>
              <a:rPr lang="en-US" sz="3000" dirty="0" smtClean="0"/>
              <a:t>on</a:t>
            </a:r>
          </a:p>
          <a:p>
            <a:r>
              <a:rPr lang="en-US" sz="3000" dirty="0" smtClean="0"/>
              <a:t>Guide to beneficial tax reform options</a:t>
            </a:r>
          </a:p>
          <a:p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58100"/>
              </p:ext>
            </p:extLst>
          </p:nvPr>
        </p:nvGraphicFramePr>
        <p:xfrm>
          <a:off x="1676400" y="3276600"/>
          <a:ext cx="5562600" cy="3413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21177"/>
                <a:gridCol w="1641423"/>
              </a:tblGrid>
              <a:tr h="190500">
                <a:tc gridSpan="2">
                  <a:txBody>
                    <a:bodyPr/>
                    <a:lstStyle/>
                    <a:p>
                      <a:pPr lvl="0" algn="ctr" fontAlgn="b"/>
                      <a:r>
                        <a:rPr lang="en-US" sz="3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Wisconsin FY 2014 Ranking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ctr" fontAlgn="b"/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Overall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Corporate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Individual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Sales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2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Unempl</a:t>
                      </a:r>
                      <a:r>
                        <a:rPr lang="en-US" sz="3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. </a:t>
                      </a:r>
                      <a:r>
                        <a:rPr lang="en-US" sz="3200" u="none" strike="noStrike" dirty="0" err="1">
                          <a:solidFill>
                            <a:schemeClr val="tx2"/>
                          </a:solidFill>
                          <a:effectLst/>
                        </a:rPr>
                        <a:t>Insur</a:t>
                      </a:r>
                      <a:r>
                        <a:rPr lang="en-US" sz="3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.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Property</a:t>
                      </a:r>
                      <a:endParaRPr lang="en-US" sz="3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3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  <a:endParaRPr lang="en-US" sz="3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1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Property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 state levy taxes on tangible personal property</a:t>
            </a:r>
          </a:p>
          <a:p>
            <a:r>
              <a:rPr lang="en-US" dirty="0" smtClean="0"/>
              <a:t>Seven states eliminated personal property taxes entirely, four have eliminated most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733800"/>
            <a:ext cx="432828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8001000" cy="552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Personal Property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TPP taxes distort economy by punishing capital purchases</a:t>
            </a:r>
          </a:p>
          <a:p>
            <a:r>
              <a:rPr lang="en-US" dirty="0" smtClean="0"/>
              <a:t>Tax </a:t>
            </a:r>
            <a:r>
              <a:rPr lang="en-US" dirty="0"/>
              <a:t>burden is hidden from </a:t>
            </a:r>
            <a:r>
              <a:rPr lang="en-US" dirty="0" smtClean="0"/>
              <a:t>view of public</a:t>
            </a:r>
          </a:p>
          <a:p>
            <a:r>
              <a:rPr lang="en-US" dirty="0" smtClean="0"/>
              <a:t>TPP taxes are “taxpayer active”:</a:t>
            </a:r>
          </a:p>
          <a:p>
            <a:pPr lvl="1"/>
            <a:r>
              <a:rPr lang="en-US" dirty="0" smtClean="0"/>
              <a:t>Calculation involves various assessment ratios, tax rates, depreciation schedules</a:t>
            </a:r>
          </a:p>
          <a:p>
            <a:pPr lvl="1"/>
            <a:r>
              <a:rPr lang="en-US" dirty="0" smtClean="0"/>
              <a:t>Higher compliance costs than real property taxes</a:t>
            </a:r>
          </a:p>
          <a:p>
            <a:r>
              <a:rPr lang="en-US" dirty="0" smtClean="0"/>
              <a:t>Levied at the local level</a:t>
            </a:r>
          </a:p>
        </p:txBody>
      </p:sp>
    </p:spTree>
    <p:extLst>
      <p:ext uri="{BB962C8B-B14F-4D97-AF65-F5344CB8AC3E}">
        <p14:creationId xmlns:p14="http://schemas.microsoft.com/office/powerpoint/2010/main" val="16269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Property Tax Reduction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Exempt inventory (Already done in WI)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minimis</a:t>
            </a:r>
            <a:r>
              <a:rPr lang="en-US" dirty="0" smtClean="0"/>
              <a:t> exemption</a:t>
            </a:r>
          </a:p>
          <a:p>
            <a:r>
              <a:rPr lang="en-US" dirty="0" smtClean="0"/>
              <a:t>Exempt new property</a:t>
            </a:r>
          </a:p>
          <a:p>
            <a:r>
              <a:rPr lang="en-US" dirty="0" smtClean="0"/>
              <a:t>Local options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349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Failures: Illinois and 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Ohio: eliminated the TPP tax, but replaced with the Commercial Activity Tax (CAT), a tax on gross receipts</a:t>
            </a:r>
          </a:p>
          <a:p>
            <a:r>
              <a:rPr lang="en-US" dirty="0" smtClean="0"/>
              <a:t>Illinois: eliminated the TPP tax, but replaced with a 2.5 percent “replacement tax” on corporate income that officials pretend is not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3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 Story: Indiana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2014: Gave localities the option to increase their de </a:t>
            </a:r>
            <a:r>
              <a:rPr lang="en-US" dirty="0" err="1" smtClean="0"/>
              <a:t>miminis</a:t>
            </a:r>
            <a:r>
              <a:rPr lang="en-US" dirty="0" smtClean="0"/>
              <a:t> exemption or exempt new property</a:t>
            </a:r>
          </a:p>
          <a:p>
            <a:r>
              <a:rPr lang="en-US" dirty="0" smtClean="0"/>
              <a:t>Beyond: Governor aiming to repeal the whole tax</a:t>
            </a:r>
          </a:p>
        </p:txBody>
      </p:sp>
    </p:spTree>
    <p:extLst>
      <p:ext uri="{BB962C8B-B14F-4D97-AF65-F5344CB8AC3E}">
        <p14:creationId xmlns:p14="http://schemas.microsoft.com/office/powerpoint/2010/main" val="188514198"/>
      </p:ext>
    </p:extLst>
  </p:cSld>
  <p:clrMapOvr>
    <a:masterClrMapping/>
  </p:clrMapOvr>
</p:sld>
</file>

<file path=ppt/theme/theme1.xml><?xml version="1.0" encoding="utf-8"?>
<a:theme xmlns:a="http://schemas.openxmlformats.org/drawingml/2006/main" name="TF_PowerPoint_Template">
  <a:themeElements>
    <a:clrScheme name="TF 1">
      <a:dk1>
        <a:srgbClr val="595959"/>
      </a:dk1>
      <a:lt1>
        <a:sysClr val="window" lastClr="FFFFFF"/>
      </a:lt1>
      <a:dk2>
        <a:srgbClr val="2F5897"/>
      </a:dk2>
      <a:lt2>
        <a:srgbClr val="2F5897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F Theme 1">
      <a:majorFont>
        <a:latin typeface="Adobe Garamond Pro"/>
        <a:ea typeface=""/>
        <a:cs typeface=""/>
      </a:majorFont>
      <a:minorFont>
        <a:latin typeface="Adobe Garamond Pro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TF_PowerPoint_Template</Template>
  <TotalTime>3009</TotalTime>
  <Words>332</Words>
  <Application>Microsoft Office PowerPoint</Application>
  <PresentationFormat>On-screen Show (4:3)</PresentationFormat>
  <Paragraphs>70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Adobe Garamond Pro</vt:lpstr>
      <vt:lpstr>Arial</vt:lpstr>
      <vt:lpstr>Calibri</vt:lpstr>
      <vt:lpstr>TF_PowerPoint_Template</vt:lpstr>
      <vt:lpstr>Examining the Wisconsin Personal Property Tax</vt:lpstr>
      <vt:lpstr>Tax Foundation</vt:lpstr>
      <vt:lpstr>State Business Tax Climate Index</vt:lpstr>
      <vt:lpstr>Personal Property Taxes</vt:lpstr>
      <vt:lpstr>PowerPoint Presentation</vt:lpstr>
      <vt:lpstr>Problems with Personal Property Taxes</vt:lpstr>
      <vt:lpstr>Personal Property Tax Reduction Options</vt:lpstr>
      <vt:lpstr>Failures: Illinois and Ohio</vt:lpstr>
      <vt:lpstr>Success Story: Indiana</vt:lpstr>
      <vt:lpstr>Success Story: Michigan</vt:lpstr>
      <vt:lpstr>Q and A</vt:lpstr>
    </vt:vector>
  </TitlesOfParts>
  <Company>Tax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W. Drenkard</dc:creator>
  <cp:lastModifiedBy>Scott W. Drenkard</cp:lastModifiedBy>
  <cp:revision>37</cp:revision>
  <cp:lastPrinted>2014-08-29T18:26:25Z</cp:lastPrinted>
  <dcterms:created xsi:type="dcterms:W3CDTF">2014-05-01T17:40:27Z</dcterms:created>
  <dcterms:modified xsi:type="dcterms:W3CDTF">2014-09-04T20:14:58Z</dcterms:modified>
</cp:coreProperties>
</file>