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808CA6-7D37-47FE-A101-F38E83DE5FA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FA7D0D-27CC-4A9B-9F5D-869BFE4FF6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7200" dirty="0" smtClean="0">
                <a:latin typeface="Aharoni" pitchFamily="2" charset="-79"/>
                <a:cs typeface="Aharoni" pitchFamily="2" charset="-79"/>
              </a:rPr>
              <a:t>5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GUIDING PRINCIPLES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0"/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Follow Model Tax Law Guidelines</a:t>
            </a:r>
          </a:p>
          <a:p>
            <a:pPr lvl="0"/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Conform to Federal Tax Law to the fullest extent possible </a:t>
            </a:r>
          </a:p>
          <a:p>
            <a:pPr lvl="0"/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Apply </a:t>
            </a:r>
            <a:r>
              <a:rPr lang="en-US" sz="2800" smtClean="0">
                <a:solidFill>
                  <a:schemeClr val="tx2"/>
                </a:solidFill>
                <a:latin typeface="Arial Black" pitchFamily="34" charset="0"/>
              </a:rPr>
              <a:t>Laws Consistently </a:t>
            </a:r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without regard to Entity Type </a:t>
            </a:r>
          </a:p>
          <a:p>
            <a:pPr lvl="0"/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Reduce Taxes to Encourage Economic Growth </a:t>
            </a:r>
          </a:p>
          <a:p>
            <a:pPr lvl="0"/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Simplify Tax Deductions and Credits to Reduce Compliance Costs.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26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5 GUIDING PRINCIPLES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GUIDING PRINCIPLES:</dc:title>
  <dc:creator>kjm</dc:creator>
  <cp:lastModifiedBy>Young, Tracey</cp:lastModifiedBy>
  <cp:revision>2</cp:revision>
  <dcterms:created xsi:type="dcterms:W3CDTF">2012-10-15T17:00:25Z</dcterms:created>
  <dcterms:modified xsi:type="dcterms:W3CDTF">2012-10-18T18:53:19Z</dcterms:modified>
</cp:coreProperties>
</file>