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9" r:id="rId4"/>
    <p:sldId id="256" r:id="rId5"/>
    <p:sldId id="266" r:id="rId6"/>
    <p:sldId id="268" r:id="rId7"/>
    <p:sldId id="269" r:id="rId8"/>
    <p:sldId id="267" r:id="rId9"/>
    <p:sldId id="265" r:id="rId10"/>
    <p:sldId id="262" r:id="rId11"/>
    <p:sldId id="263" r:id="rId12"/>
    <p:sldId id="270" r:id="rId13"/>
    <p:sldId id="261" r:id="rId14"/>
    <p:sldId id="258" r:id="rId15"/>
    <p:sldId id="260" r:id="rId16"/>
    <p:sldId id="271" r:id="rId17"/>
    <p:sldId id="273" r:id="rId18"/>
    <p:sldId id="274" r:id="rId19"/>
    <p:sldId id="27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684" autoAdjust="0"/>
  </p:normalViewPr>
  <p:slideViewPr>
    <p:cSldViewPr>
      <p:cViewPr>
        <p:scale>
          <a:sx n="80" d="100"/>
          <a:sy n="80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18:49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0,'33'0,"0"0,-33 0,33 0,-33 0,33 0,-33 0,33 0,0 0,-33 0,33 0,-33 0,33 0,-33 0,33 0,0 0,-33 0,33 0,-33 0,33 0,-33 0,32 0,1 0,-33 0,33 0,-33 0,33 0,-33 0,33 0,0 0,-33 0,33 0,-33 0,33 0,-33 0,33 0,0 0,-33 0,33 0,-33 0,33 0,-33 0,33 0,0 0,-33 0,33 0,-33 0,33 0,-33 0,66 0,-66 0,33 0,-33 0,33 0,-33 0,33 0,0 0,-33 0,32 0,-32 0,33 0,-33 0,33 0,0 0,-33 0,33 0,-33 0,33 0,-33 0,33 0,0 0,-33 0,33 0,-33 0,33 0,-33 0,33 0,-33 0,33 0,0 0,-33 0,33 0,-33 0,33 0,-33 0,33 0,0 0,-33 0,33 0,-33 0,33 0,-33 0,33 0,0 0,-33 0,33 0,-33 0,32 0,-32 0,33 0,0 0,-33 0,33 0,-33 0,33 0,-33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3:37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0,'33'0,"-33"0,33 0,0 0,-33 0,33 0,-33 0,33 0,-33 0,33 0,0 0,-33 0,33 0,-33 0,66 0,-33 0,0 0,0 0,33 0,-33 0,0 0,33 0,0 0,-33 0,33 0,-33 0,66 0,-66 0,33 0,0 0,0 0,-33 0,33 0,-33 0,33 0,-33 0,33 0,-33 0,66 0,-33 0,-33 0,33 0,0 0,0 0,-33 0,0 0,0 0,33 0,-33 0,0 0,0 0,-33 0,66 0,-66 0,33 0,33 0,-66 0,66 0,0 0,33 0,-33 0,0 0,0 0,33 0,-33 0,0 0,33 0,-33 0,0 0,-33 0,33 0,0 0,-33 0,0 0,33 0,-33 0,0 0,33 0,-33 0,-33 0,66 0,-66 0,33 0,0 0,0 0,33 0,-33 0,33 0,-33 0,33 0,0 0,0 0,-33 0,33 0,0 0,-33 0,33 0,-33 0,33 0,0 0,-33 0,0 0,0 0,0 0,33 0,-66 0,33 0,-33 0,33 0,0 0,-33 0,33 0,-33 0,33 0,-33 0,0 0,33 0,-33 0,33 0,0 0,0 0,66 0,-66 0,0 0,0 0,66 0,-66 0,0 0,0 0,33 0,-33 0,0 0,0 0,0 0,-33 0,33 0,-33 0,0 0,0 0,33 0,-33 0,33 0,-33 0,33 0,0 0,0 0,33 0,-33 0,0 0,33 0,0 0,0 0,-33 0,33 0,0 0,-66 0,33 0,0 0,0 0,0 0,-33 0,0 0,0 0,33 0,-33 0,33 0,-33 0,0 0,0 0,33 0,-33 0,33 0,-33 0,66 0,-33 0,33 0,-33 0,0 0,66 0,-66 0,0 0,33 0,-33 0,0 0,0 0,-33 0,0 0,0 0,33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4:56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0,'33'0,"-33"0,33 0,-33 0,33 0,0 0,-33 0,33 0,-33 0,33 0,-33 0,33 0,0 0,-33 0,33 0,0 0,0 0,-33 0,33 0,-33 0,33 0,-33 0,33 0,-1 0,-32 0,33 0,-33 0,33 0,-33 0,33 0,0 0,0 0,-33 0,33 0,-33 0,33 0,0 0,-33 0,33 0,-33 0,33 0,-33 0,33 0,0 0,-33 0,33 0,0 0,-33 0,33 0,0 0,-33 0,33 0,-33 0,33 0,-33 0,0 0,0 0,33 0,-33 0,33 0,0 0,0 0,-33 0,33 0,-33 0,33 0,-33 0,33 0,0 0,0 0,-33 0,0 0,0 0,32 0,-32 0,33 0,-33 0,33 0,-33 0,33 0,0 0,-33 0,33 0,-33 0,33 0,-33 0,33 0,0 0,-33 0,33 0,-33 0,33 0,-33 0,33 0,0 0,-33 0,33 0,-33 0,66 0,-66 0,33 0,-33 0,33 0,-33 0,0 0,0 0,33 0,-33 0,33 0,-33 0,33 0,-33 0,33 0,0 0,-33 0,33 0,-33 0,33 0,-33 0,0 0,0 0,33 0,-33 0,33 0,-33 0,33 0,-33 0,32 0,1 0,-33 0,33 0,-33 0,33 0,0 0,0 0,-33 0,33 0,-33 0,33 0,-33 0,0 0,33 0,-33 0,33 0,-33 0,33 0,-33 0,33 0,0 0,33 0,-66 0,33 0,0 0,0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04.6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0,'0'0,"33"0,-33 0,33 0,0 0,-33 0,33 0,-33 0,33 0,-33 0,33 0,0 0,-33 0,33 0,-33 0,33 0,-33 0,33 0,-33 0,0 0,33 0,-33 0,33 0,-33 0,0 0,33 0,-33 0,33 0,-33 0,33 0,-33 0,0 0,33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12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29,'33'0,"-33"0,33 0,-33 0,33 0,-33 0,0 0,0 0,34 0,-34 0,33 0,-33 0,33 0,-33 0,33 0,0 0,-33 0,34 0,-34-29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16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25,'0'0,"33"0,0 0,-33 0,33 0,-33 0,0 0,0 0,33 0,-33 0,33 0,-33 0,66 0,-66 0,33 0,-33 0,33 0,0 0,0 0,0 0,-33 0,66 0,-66 0,33 0,33 0,-66 0,66 0,-66 0,33 0,0 0,-33 0,33 0,0 0,0 0,33 0,-33 0,0 0,33 0,0 0,-33 0,0 0,33 0,-66 0,33 0,0 0,0 0,-33 0,33 0,-33 0,33 0,-33 0,33 0,-33 0,0 0,33 0,0 0,-33 0,33 0,0 0,0 0,-33 0,33 0,-33 0,66 0,-66 0,33 0,-33 0,33 0,0 0,-33 0,33 0,-33 0,33 0,-33 0,33 0,0 0,-33 0,33 0,0 0,-33 0,66 0,-66 0,33 0,0 0,0 0,0 0,-33 0,33 0,0 0,0 0,0 0,0 0,33 0,-33 0,33 0,0 0,-33 0,66 0,-66 12,-1 0,1-12,0 0,0 0,-33 0,33 0,-33 0,0 0,0 0,33 0,-33 0,33 0,-33 0,33 0,-33 0,33 0,0 0,-33 0,33 0,-33 0,66 0,0 0,0 0,0 0,33 0,-66 0,33 0,0 0,-66 0,33 0,-33 0,0 0,0 0,33 0,-33 0,33 0,-33 0,33 0,-33 0,33 0,0 0,-33 0,0 0,0 0,33 0,-33 0,33 0,-33 0,33 0,0 0,0 0,-33 0,33 0,-33 0,33 0,0 0,-33 0,33 0,-33 0,33 0,-33 0,33 0,0 0,-33 0,33 0,-33 0,33 0,-33 0,0 0,0 0,33 0,-33 0,33 0,-33 0,33 0,-33 0,33 0,-33 0,0 0,33 0,-33 0,33 0,-33 0,0 0,33 0,-33 0,33 0,0 0,0 0,-33 0,33 0,-33 0,33 0,-33 0,33 0,0 0,-33 0,0 0,33 0,-33 0,33 0,-33 0,33 0,-33 0,0 0,33 0,-33 0,33 0,-33 0,33 0,-33 0,33 0,0 0,-33 0,33 0,-33 0,33 0,-33 0,33 0,0 0,-33 0,33 0,-33 0,33 0,-33 0,0 0,33 0,-33 0,33 0,-33 0,33 0,-33 0,33 0,0 0,-33 0,33 0,-33 0,33 0,-33 0,33 0,0 0,-33 0,0-12,0 12,33 0,-33 0,33 0,-33 0,33 0,-33 0,33 0,0 0,-33 0,33 0,-33 0,33 0,-33 0,33 0,0 0,-33 0,33 0,-33 0,33 0,-33 0,33 0,0 0,-33 0,33 0,-33 0,33 0,-33 0,0 0,0 0,33 0,-33 0,33 0,-33 0,33 0,-33 0,33 0,0 0,-33 0,33 0,-33 0,0 0,0 0,33 0,-33 0,33 0,-33 0,33 0,-33 0,33 0,0 0,-33 0,33 0,-33 0,33 0,-33 0,33 0,0 0,-33 0,0 0,0 0,33 0,-33 0,33 0,-33 0,0 0,0 0,33 0,-33 0,0 0,33 0,-33 0,33 0,-33 0,0 0,33 0,-33 0,33 0,-33 0,32 0,-32 0,0 0,33 0,0 0,-33 0,33 0,0 0,-33 0,33 0,-33 0,0 0,0 0,33 0,-33 0,33 0,-33 0,33 0,-33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23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10,'0'0,"0"0,0 0,33 0,-33 0,0 0,0 0,33 0,-33 0,33 0,-33 0,66 0,-66 0,33 0,0 0,0 0,0 0,0 0,0 0,0 0,-33 0,66 0,-66 0,33 0,-33 0,32 0,1 0,0 0,-33 0,33 0,-33 0,33 0,-33 0,33 0,0 0,-33 0,33 0,-33 0,33 0,-33 0,33 0,0 0,0 0,-33 0,33 0,0 0,0 0,0 0,0 0,0 0,33 0,-66 0,33 0,0 0,-33 0,33 0,-33 0,32 0,-32 0,33 0,-33 0,0 0,0 0,33 0,-33 0,33 0,33 0,-66 0,33 0,-33 0,33 0,0 0,-33 0,33 0,-33 0,33 0,-33 0,33 0,0 0,-33 0,33 0,-33 0,33 0,-33 0,33 0,0 0,-33 0,33 0,-33 0,33 0,-33 0,33 0,-33 0,33 0,-33 0,0 0,33 0,-33 0,33 0,-33 0,33 0,-33 0,0 0,32 0,-32 0,0 0,33 0,-33 0,0 0,0 0,33 0,-33 0,33 0,-33 0,0 0,0 0,33 0,-33-10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28.1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0,'33'0,"-33"0,0 0,0 0,33 0,-33 0,33 0,-33 0,32 0,-32 0,33 0,0 0,0 0,0 0,0 0,-1 0,1 0,0 0,33 0,-33 0,-1 0,34 0,-33 0,-33 0,66 0,-66 0,32 0,-32 0,0 0,0 0,33 0,-33 0,33 0,-33 0,33 0,-33 0,0 0,0 0,33 0,-33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47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0,'33'0,"-33"0,33 0,-33 0,33 0,0 0,-33 0,33 0,-33 0,33 0,-33 0,33 0,0 0,-33 0,33 0,-33 0,33 0,-33 0,0 0,33 0,-33 0,0 0,33 0,-33 0,0 0,0 0,33 0,-33 0,33 0,-33 0,33 0,0 0,0 0,-33 0,32 0,-32 0,33 0,0 0,-33 0,0 0,0 0,33 0,-33 0,33 0,-33 0,33 0,-33 0,0 0,33 0,-33 0,33 0,0 0,-33 0,0 0,33 0,-33 0,33 0,-33 0,33 0,-33 0,0 0,0 0,33 0,-33 0,33 0,-33 0,33 0,-33 0,0 0,33 0,-33 0,33 0,-33 0,33 0,0 0,0 0,-33 0,33 0,-33 0,0 0,0 0,33 0,-33 0,33 0,-33 0,0 0,0 0,33 0,-33 0,0 0,0 0,33 0,-33 0,0 0,0 0,33 0,-33 0,0 0,33 0,-33 0,33 0,-33 0,0 0,0 0,33 0,-33 0,33 0,-33 0,0 0,33 0,-33 0,33 0,-33 0,0 0,0 0,33 0,-33 0,33 0,-33 0,33 0,-33 0,33 0,0 0,-33 0,33 0,-33 0,0 0,33 0,-33 0,0 0,33 0,-33 0,33 0,-33 0,33 0,-33 0,33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5:52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96,'33'0,"-33"0,0-32,0 32,33 0,-33 0,33 0,-33-32,0 32,33 0,-33 0,0-32,0 32,33 0,-33 0,33 0,-33 0,33 0,-33 0,33 0,0 0,-33 0,33 0,-33 0,33 0,-33 0,33 0,0 0,-33 0,33 0,-33 0,33 0,-33 0,33 0,0 0,-33 0,0 0,33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18:53.7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1,'33'0,"-33"0,33 0,-33 0,33 0,0 0,-33 0,33 0,-33 0,33 0,-33 0,33 0,0 0,-33 0,33 0,-33 0,33 0,-33 0,33 0,0 0,-33 0,33 0,-33 0,33 0,-33 0,33 0,0 0,-33 0,0 0,33 0,-33 0,33 0,-33 0,33 0,-33 0,33 0,0 0,-33 0,33 0,-33 0,32 0,-32 0,33 0,0 0,-33 0,33 0,-33 0,0 0,33 0,-33 0,33 0,-33 0,33 0,-33 0,33 0,0 0,-33 0,33 0,0 0,0 0,0 0,-33 0,0 0,0 0,33 0,-33 0,33 0,-33 0,33 0,-33 0,33 0,0 0,-33 0,33 0,-33 0,33 0,-33 0,33 0,0 0,-33 0,33 0,-33 0,33 0,-33 0,33 0,0 0,-33 0,0 0,33 0,-33 0,33 0,-33 0,33 0,-33 0,0 0,0 0,33 0,-33 0,33 0,-33 0,33 0,-33 0,33 0,0 0,0 0,-33 0,33 0,0 0,-33 0,0 0,33 0,-33 0,33 0,-33 0,33 0,-33 0,33 0,0 0,-33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18:58.8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2,'33'0,"-33"0,33 0,-33 0,33 0,-33 0,33 0,0 0,-33 0,33 0,-33 0,66 0,-66 0,33 0,0 0,-33 0,33 0,0 0,-33 0,33 0,-33 0,0 0,0 0,33 0,-33 0,33 0,-33 0,33 0,-33 0,32 0,1 0,-33 0,33 0,-33 0,0 0,0 0,33 0,-33 0,33 0,-33 0,33 0,-33 0,0 0,0 0,33 0,-33 0,33 0,-33 0,33 0,-33 0,0 0,33 0,-33 0,33 0,-33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2:10.5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3,'0'0,"0"0,33 0,-33 0,33 0,-33 0,33 0,-33 0,33 0,0 0,-33 0,33 0,-33 0,33 0,-33 0,33 0,0 0,-33 0,33 0,-33 0,33 0,-33 0,0 0,33 0,-33 0,33 0,-33 0,33 0,-33 0,33 0,0 0,-33 0,33 0,-33 0,33 0,-33 0,33 0,0 0,-33 0,32 0,-32 0,33 0,-33 0,33 0,-33 0,0 0,33 0,-33 0,33 0,-33 0,33 0,-33 0,33 0,0 0,-33 0,0 0,0 0,33 0,0 0,0 0,0 14,-33-14,33 0,0 0,0 0,0 0,-33 0,33 0,-33 0,33 0,0 0,-33 0,33 0,-33 0,0 0,0 0,33 0,-33 0,33 0,-33 0,33 0,-33 0,33 0,-33 0,0 0,33 0,0 0,-33 0,33 0,0 0,-33 0,33 0,-33 0,33 0,-33 0,33 0,0 0,-33 0,33 0,-33 0,33 0,-33 0,33 0,0 0,-33 0,0 0,33 0,-33 0,33 0,-33 0,32 0,-32 0,33 0,0 0,-33 0,33 0,-33 0,33 0,-33 0,0 0,0 0,33 0,0 0,-33 0,33 0,0 0,-33 0,0 0,33 0,-33 0,33 0,-33 0,33 0,-33 0,33 0,0 0,-33 0,33 0,-33 0,0 0,0 0,33 0,-33 0,33 0,-33 0,33 0,-33 0,33 0,-33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2:18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1,'0'0,"33"0,-33 0,33 0,-33 0,33 0,-33 0,33 0,0 0,0 0,0 0,0 0,0 0,0 0,0 0,0 0,0 0,33 0,-33 0,-33 0,33 0,0 0,0 0,-33 0,33 0,0 0,0 0,-33 0,33 0,-33 0,33 0,0 0,-33 0,33 0,-33 0,33 0,-33 0,66 0,-66 0,33 0,0 0,0 0,0 0,-33 0,33 0,-33 0,33 0,0 0,-33 0,33 0,-33 0,33 0,-33 0,33 0,0 0,-33 0,33 0,-33 0,33 0,-33 0,33 0,0 0,-33 0,33 0,-33 0,33 0,0 0,0 0,-33 0,33 0,0 0,0 0,-33 0,33 0,-33 0,33 0,-33 0,33 0,-33 0,33 0,0 0,-33 0,33 0,-33 0,33 0,-33 0,33 0,0 0,-33 0,33 0,-33 0,33 0,-33 0,33 0,0 0,0 0,0 0,0 0,0 0,0 0,0 0,0 0,0 0,0 0,-33 0,66 0,-66 0,33 0,0 0,-33 0,33 0,0 0,-33 0,33 0,0 0,0 0,-33 0,33 0,-33 0,33 0,-33 0,33 0,0 0,-33 0,33 0,-33 0,33 0,-33 0,33 0,-33 0,33 0,0 0,-33 0,33 0,-33 0,33 0,-33 0,33 0,0 0,-33 0,33 0,-33 0,33 0,-33 0,33 0,0 0,-33 0,33 0,-33 0,0 0,33 0,-33 0,33 0,-33 0,33 0,-33 0,33 0,0 0,-33 0,33 0,-33 0,0 0,0 0,33 0,-33 0,33 0,-33 0,33 0,-33 0,33 0,-33 0,0 0,33 0,-33 0,33 0,-33 0,33 0,-33 0,33 0,0 0,-33 0,33 0,0 0,0 0,-33 0,33 0,-33 0,33 0,-33 0,33 0,0 0,-33 0,33 0,-33 0,33 0,-33 0,33 0,0 0,-33 0,33 0,-33 0,33 0,-33 0,33 0,0 0,-33 0,0 0,33 0,-33 0,33 0,-33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2:24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0,33 0,-33 0,33 0,-33 0,33 0,-33 0,33 0,0 0,-33 0,33 0,-33 0,33 0,-33 0,66 0,-66 0,33 0,34 0,-67 0,66 0,-66 0,33 0,-33 0,33 0,-33 0,33 0,0 0,-33 0,33 0,-33 0,33 0,-33 0,33 0,0 0,0 0,0 0,0 0,0 0,-33 0,33 0,-33 0,33 0,0 0,-33 0,0 0,33 0,-33 0,33 0,-33 0,33 0,-33 0,33 0,0 0,0 0,0 0,0 0,0 0,0 0,0 0,0 0,0 0,-33 0,33 0,0 0,1 0,-34 0,33 0,-33 0,0 0,0 0,33 0,-33 0,33 0,-33 0,0 0,0 0,33 0,-33 0,33 0,-33 0,0 0,33 0,-33 0,33 0,-33 0,33 0,0 0,0 0,0 0,0 0,0 0,0 0,0 0,-33 0,33 0,-33 0,0 0,33 0,-33 0,33 0,-33 0,66 0,-66 0,0 0,33 0,-33 0,33 0,0 0,0 0,-33 0,0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2:28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0 101,'33'0,"0"0,-33-23,0 23,33 0,0 0,-33 0,66-23,-33 23,0 0,-33 0,0-23,0 23,33 0,-33 0,33 0,-33 0,33 0,-33 0,33 0,0 0,-33 0,0 0,33 0,-33 0,0 0,0 0,33 0,-33 0,33 0,-33 0,0 0,33 0,0 0,-33 0,33 0,0 0,0 0,-33 0,66 0,-33 0,0 0,-33 0,33 0,-33 0,33 0,-33 0,33 0,0 0,-33 0,0 0,33 0,-33 0,33 0,-33 0,0 0,0 0,32 0,-32 0,0 0,33 0,-33 0,33 0,-33 0,0 0,0 0,33 0,-33 0,33 0,-33 0,33 0,0 0,0 0,-33 0,33 0,-33 0,33 0,0 0,-33 0,33 0,-33 0,33 0,-33 0,0 0,0 0,33 0,-33 0,33 0,-33 0,33 0,-33 0,0 0,33 0,-33 0,33 0,-33 0,33 0,-33 0,0 0,33 0,-33 0,33 0,0 0,0 0,33 0,-33 0,33 0,-33 0,33 0,-66 0,33 0,-33 0,33 0,-33 0,0 0,33 0,-33 0,33 0,-33 0,33 0,-33 0,0 0,33 0,-33 0,33 0,0 0,0 0,-33 0,0 0,33 0,-33 0,33 0,-33 0,33 0,-33 0,33 0,0 0,-33 0,66 0,-33 0,33 0,-33 0,0 0,33 0,-66 0,33 0,-33 0,33 0,-33 0,33 0,-33 0,0 0,33 0,0 0,-33 0,66 0,-66 0,33 0,66 0,-33 0,-33 0,33 0,-33 0,33 0,-33 0,0 0,0 0,-33 0,33 0,0 0,-33 0,33 0,-33 0,33 0,-33 0,66 0,-33 0,0 0,0 0,66 0,-33 0,0 0,-33 0,33 0,0 0,-33 0,0 0,0 0,-33 0,33 0,-33 0,33 0,-1 0,-32 0,33 0,-33 0,33 0,-33 0,33 0,0 0,0 0,33 0,0 0,-33 0,33 0,0 0,-33 0,33 0,-33 0,33 0,-66 0,33 0,33 0,-66 0,33 0,-33 0,33 0,-33 0,33 0,0 0,-33 0,33 0,-33 0,33 0,-33 0,33 0,0 0,0 0,-33 0,66 0,-33 0,0 0,33 0,0 0,-33 0,0 0,0 0,0 0,-33 0,33 0,0 0,-33 0,33 0,-33 0,0 0,33 0,-33 0,33 0,-33 0,33 0,-33 0,33 0,0 0,-33 0,33 0,33 0,-66 0,66 0,-33 0,-33 0,66 0,-66 0,33 0,-33 0,33 0,-33 0,33 0,0 0,-33 0,0 0,0 0,33 0,-33 0,33 0,-33 0,33 0,-33 0,33 0,0 0,0 0,-33 0,66 0,-33 0,-33 0,66 0,-33 0,0 0,33 0,0 0,-33 0,0 0,33 0,-33 0,0 0,0 0,-33 0,0 0,33 0,-33 0,33 0,-33 0,0 0,0 0,33 0,-33 0,33 0,-33 0,33 0,-33 0,33 0,0 0,0 0,33 0,-33 0,33 0,-33 0,32 0,34 0,-66 0,-33 0,66 0,-66 0,33 0,-33 0,33 0,-33 0,33 0,0 0,-33 0,0 0,0 0,33 0,33 0,-33 0,0 0,0 0,33 0,-66 0,33 0,33 0,-33 0,0 0,0 0,-33 0,33 0,0 0,-33 0,33 0,-33 0,0 0,0 0,33 0,-33 0,33 0,-33 0,33 0,-33 0,33 0,0 0,0 0,0 0,0 0,-33 0,66 0,-66 0,33 0,0 0,-33 0,0 0,33 0,-33 0,0 0,0 0,33 0,33 0,-33 0,0 0,0 0,66 0,-33 0,-33 0,0 0,66 0,-66 0,-33 0,33 0,0 0,-33 0,0 0,33 0,-33 0,33 0,-33 0,33 0,-33 0,0 0,33 0,-33 0,33 0,-33 0,0 0,0 0,33 0,-33 0,33 0,-33 0,0 0,0 0,33 0,-33 0,33 0,-33 0,33 0,-33 0,33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2:36.4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1,'0'0,"33"0,-33 0,0 0,0 0,33 0,-33 0,33 0,-33 0,33 0,-33 0,33 0,0 0,-33 0,33 0,-33 0,0 0,33 0,-33 0,33 0,-33 0,33 0,-33 0,33 0,0 0,-33 0,33 0,-33 0,33 0,-33 0,0 0,33 0,-33 0,33 0,-33 0,33 0,-33 0,33 0,0 0,-33 0,33 0,-33 0,33 0,-33 0,0 0,33 0,-33 0,0 0,0 0,33 0,-33 0,0 0,0 0,33 0,-33 0,34 0,-1 0,0 0,0 0,0 0,0 0,0 0,0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10-09-22T23:23:26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0-6,'33'0,"-33"0,33 0,-33 0,33 0,0 0,-33 0,33 0,-33 0,33 0,-33 0,33 0,0 0,33 0,-33 0,0 0,0 0,33 0,-66 0,66 0,-66 0,0 0,0 0,33 0,-33 0,33 0,-33 0,33 0,-33 0,33 0,0 0,0 0,-33 0,66 0,-66 0,33 0,-33 0,33 0,-33 0,33 0,0 0,-33 0,0 0,33 0,-33 0,33 0,0 0,0 0,-33 0,33 0,0 0,0 0,-33 0,33 0,0 0,0 0,0 0,0 0,0 0,0 0,33 0,-66 0,66 0,0 0,-33 0,0 0,33 0,-33 0,0 0,0 0,33 0,-66 0,33 0,0 0,0 0,-33 0,33 0,-33 0,33 0,0 0,0 0,33 0,-66 0,66 0,-33 0,33 0,-33 0,0 0,33 0,0 0,-33 0,0 0,33 0,-33 0,-33 0,33 0,0 0,-33 0,33 0,-33 0,33 0,-33 0,33 0,0 0,0 0,33 0,-33 0,0 0,66 0,-66 0,0 0,0 0,33 0,0 0,-33 0,0 0,33 0,-66 0,33 0,33 0,-33 0,0 0,33 0,-66 0,33 0,0 0,0 0,0 0,0 0,0 0,0 0,-33 0,66 0,-33 0,-33 0,66 0,-66 0,33 0,0 0,0 0,-33 0,33 0,-33 0,0 0,33 0,-33 0,33 0,-33 0,33 0,-33 0,33 0,0 0,-33 0,33 0,-33 0,33 0,-33 0,33 0,0 0,0 0,-33 0,66 0,-66 0,33 0,0 0,0 0,0 0,0 0,-33 0,33 0,0 0,0 0,-33 0,66 0,-66 0,33 0,0 0,0 0,0 0,-33 0,33 0,-33 0,33 0,0 0,-33 0,33 0,-33 0,33 0,-33 0,33 0,0 0,0 0,33 0,-33 0,0 0,33 0,-66 0,33 0,33 0,-66 0,33 0,0 0,0 0,-33 0,66 0,-66 0,33 0,-33 0,32 0,1 0,0 0,33 0,-33 0,0 0,0 0,-33 0,33 0,0 0,0 0,-33 0,33 0,-33 0,33 0,-33 0,33 0,-33 0,0 0,33 0,-33 0,33 0,-33 0,66 0,-66 0,33 0,0 0,-33 0,33 0,0 0,-33 0,33 0,-33 0,33 0,-33 0,33 0,0 0,0 0,0 0,0 0,-33 0,33 0,0 0,-33 0,0 0,33 0,-33 0,33 0,-33 0,33 0,-33 0,0 0,0 0,33 0,-33 0,33 0,-33 0,33 0,-33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F48EE-C244-4DA5-AFBC-EFDBAF4583AD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30F42-9A8B-46E3-A008-6C6DD98371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05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74DE68-1A54-4719-8E80-EE4806F0750B}" type="datetimeFigureOut">
              <a:rPr lang="en-US" smtClean="0"/>
              <a:pPr/>
              <a:t>9/23/2010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0189A8-FFA7-4FC6-AF7A-D87CB20C5D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customXml" Target="../ink/ink2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13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1.emf"/><Relationship Id="rId12" Type="http://schemas.openxmlformats.org/officeDocument/2006/relationships/customXml" Target="../ink/ink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.xml"/><Relationship Id="rId11" Type="http://schemas.openxmlformats.org/officeDocument/2006/relationships/image" Target="../media/image33.emf"/><Relationship Id="rId5" Type="http://schemas.openxmlformats.org/officeDocument/2006/relationships/image" Target="../media/image30.emf"/><Relationship Id="rId10" Type="http://schemas.openxmlformats.org/officeDocument/2006/relationships/customXml" Target="../ink/ink7.xml"/><Relationship Id="rId4" Type="http://schemas.openxmlformats.org/officeDocument/2006/relationships/customXml" Target="../ink/ink4.xml"/><Relationship Id="rId9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37.emf"/><Relationship Id="rId4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customXml" Target="../ink/ink16.xml"/><Relationship Id="rId18" Type="http://schemas.openxmlformats.org/officeDocument/2006/relationships/image" Target="../media/image47.emf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44.emf"/><Relationship Id="rId17" Type="http://schemas.openxmlformats.org/officeDocument/2006/relationships/customXml" Target="../ink/ink18.xml"/><Relationship Id="rId2" Type="http://schemas.openxmlformats.org/officeDocument/2006/relationships/image" Target="../media/image39.png"/><Relationship Id="rId16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customXml" Target="../ink/ink17.xml"/><Relationship Id="rId10" Type="http://schemas.openxmlformats.org/officeDocument/2006/relationships/image" Target="../media/image43.emf"/><Relationship Id="rId4" Type="http://schemas.openxmlformats.org/officeDocument/2006/relationships/image" Target="../media/image40.emf"/><Relationship Id="rId9" Type="http://schemas.openxmlformats.org/officeDocument/2006/relationships/customXml" Target="../ink/ink14.xml"/><Relationship Id="rId1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025" b="22939"/>
          <a:stretch>
            <a:fillRect/>
          </a:stretch>
        </p:blipFill>
        <p:spPr bwMode="auto">
          <a:xfrm>
            <a:off x="0" y="457200"/>
            <a:ext cx="6477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152400"/>
            <a:ext cx="5638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Where is GeoExchange </a:t>
            </a:r>
          </a:p>
          <a:p>
            <a:r>
              <a:rPr lang="en-US" sz="4000" b="1" dirty="0" smtClean="0"/>
              <a:t>            in Wisconsin?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410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for:  </a:t>
            </a:r>
          </a:p>
          <a:p>
            <a:r>
              <a:rPr lang="en-US" dirty="0" smtClean="0"/>
              <a:t>Special Committee on Strategic Job Creation</a:t>
            </a:r>
          </a:p>
          <a:p>
            <a:r>
              <a:rPr lang="en-US" dirty="0" smtClean="0"/>
              <a:t>September 23, 2010</a:t>
            </a:r>
            <a:endParaRPr lang="en-US" dirty="0"/>
          </a:p>
        </p:txBody>
      </p:sp>
      <p:pic>
        <p:nvPicPr>
          <p:cNvPr id="5" name="Picture 4" descr="gt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6172200"/>
            <a:ext cx="1828800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313" t="37086" r="15739" b="17881"/>
          <a:stretch>
            <a:fillRect/>
          </a:stretch>
        </p:blipFill>
        <p:spPr bwMode="auto">
          <a:xfrm>
            <a:off x="0" y="1600200"/>
            <a:ext cx="897367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 flipV="1">
            <a:off x="5029200" y="1828800"/>
            <a:ext cx="1219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3400" y="6400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 of 3</a:t>
            </a:r>
          </a:p>
          <a:p>
            <a:endParaRPr lang="en-US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35107" t="13245" r="43231" b="55850"/>
          <a:stretch>
            <a:fillRect/>
          </a:stretch>
        </p:blipFill>
        <p:spPr bwMode="auto">
          <a:xfrm>
            <a:off x="6934200" y="304800"/>
            <a:ext cx="1905000" cy="229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10600" y="228600"/>
            <a:ext cx="228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77200" y="2590800"/>
            <a:ext cx="8382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2362200"/>
            <a:ext cx="533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0702" b="8138"/>
          <a:stretch>
            <a:fillRect/>
          </a:stretch>
        </p:blipFill>
        <p:spPr bwMode="auto">
          <a:xfrm>
            <a:off x="1447799" y="240144"/>
            <a:ext cx="6096001" cy="6403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Wisconsin data shows approx. 2.2 million single family homes.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Wisconsin has approx. 400 Licensed water well drillers who install more than 17,000 water wells/year </a:t>
            </a:r>
            <a:r>
              <a:rPr lang="en-US" sz="1200" dirty="0" smtClean="0"/>
              <a:t>( last few years &lt; 8000 do to downturn in economy)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Nationwide less than 20% of water well drillers have any interest in Geo.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Jan 09: 101 IGSHPA Certified GeoExchange Installers in WI.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Sept 10: 281 Certified GeoExchange Installers </a:t>
            </a:r>
            <a:r>
              <a:rPr lang="en-US" sz="1200" dirty="0" smtClean="0"/>
              <a:t>(20 in SE WI, 30 more from the M7 region)</a:t>
            </a:r>
          </a:p>
          <a:p>
            <a:pPr lvl="2">
              <a:lnSpc>
                <a:spcPct val="150000"/>
              </a:lnSpc>
            </a:pPr>
            <a:r>
              <a:rPr lang="en-US" sz="2000" dirty="0" smtClean="0"/>
              <a:t>Only 7 Certified drillers and 5 Certified Designers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76" t="4267" b="4000"/>
          <a:stretch>
            <a:fillRect/>
          </a:stretch>
        </p:blipFill>
        <p:spPr bwMode="auto">
          <a:xfrm>
            <a:off x="0" y="176262"/>
            <a:ext cx="6705600" cy="668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4582" t="70084" r="4593" b="4487"/>
          <a:stretch>
            <a:fillRect/>
          </a:stretch>
        </p:blipFill>
        <p:spPr bwMode="auto">
          <a:xfrm>
            <a:off x="5404490" y="5257801"/>
            <a:ext cx="373951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V="1">
            <a:off x="1295400" y="4800600"/>
            <a:ext cx="4495800" cy="19050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1200" y="4648200"/>
            <a:ext cx="1981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Knowledge/ Action Barrier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1143000"/>
          </a:xfrm>
        </p:spPr>
        <p:txBody>
          <a:bodyPr/>
          <a:lstStyle/>
          <a:p>
            <a:pPr algn="l"/>
            <a:r>
              <a:rPr lang="en-US" dirty="0" smtClean="0"/>
              <a:t>So what is                     doing?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Received both a State and an Federal NSF Grant for GeoExchange Curriculum development.</a:t>
            </a:r>
          </a:p>
          <a:p>
            <a:r>
              <a:rPr lang="en-US" dirty="0" smtClean="0"/>
              <a:t>We are presently working through the WTCS approval process for both our  1 yr Diploma and our 2 yr A.A.S. Degree in GeoExchange.</a:t>
            </a:r>
          </a:p>
          <a:p>
            <a:r>
              <a:rPr lang="en-US" dirty="0" smtClean="0"/>
              <a:t>Have purchased a drill rig and auxiliary support equipment to train the future technicians.</a:t>
            </a:r>
          </a:p>
          <a:p>
            <a:r>
              <a:rPr lang="en-US" dirty="0" smtClean="0"/>
              <a:t>We are offering 5 of the courses developed for the Grant this Fall and 5 more for Spring.</a:t>
            </a:r>
          </a:p>
          <a:p>
            <a:r>
              <a:rPr lang="en-US" dirty="0" smtClean="0"/>
              <a:t>We are the first College or University in the Northern Hemisphere to have a Geo drilling program.</a:t>
            </a:r>
          </a:p>
          <a:p>
            <a:r>
              <a:rPr lang="en-US" dirty="0" smtClean="0"/>
              <a:t>We currently serve on the Steering Committee for Green Jobs for the WTCS</a:t>
            </a:r>
          </a:p>
          <a:p>
            <a:endParaRPr lang="en-US" dirty="0"/>
          </a:p>
        </p:txBody>
      </p:sp>
      <p:pic>
        <p:nvPicPr>
          <p:cNvPr id="4" name="Picture 3" descr="g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533400"/>
            <a:ext cx="2438400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098925"/>
          </a:xfrm>
        </p:spPr>
        <p:txBody>
          <a:bodyPr/>
          <a:lstStyle/>
          <a:p>
            <a:r>
              <a:rPr lang="en-US" dirty="0" smtClean="0"/>
              <a:t>We have a </a:t>
            </a:r>
            <a:r>
              <a:rPr lang="en-US" b="1" dirty="0" smtClean="0"/>
              <a:t>STRONG </a:t>
            </a:r>
            <a:r>
              <a:rPr lang="en-US" dirty="0" smtClean="0"/>
              <a:t>Federal Policy with Incentives to 2016</a:t>
            </a:r>
          </a:p>
          <a:p>
            <a:r>
              <a:rPr lang="en-US" dirty="0" smtClean="0"/>
              <a:t>We need an </a:t>
            </a:r>
            <a:r>
              <a:rPr lang="en-US" b="1" dirty="0" smtClean="0"/>
              <a:t>Energy Policy </a:t>
            </a:r>
            <a:r>
              <a:rPr lang="en-US" dirty="0" smtClean="0"/>
              <a:t>in Wisconsin</a:t>
            </a:r>
          </a:p>
          <a:p>
            <a:r>
              <a:rPr lang="en-US" dirty="0" smtClean="0"/>
              <a:t>Aggressively pursue Manufacturers to “Build it in Wisconsin”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5351" b="6355"/>
          <a:stretch>
            <a:fillRect/>
          </a:stretch>
        </p:blipFill>
        <p:spPr bwMode="auto">
          <a:xfrm>
            <a:off x="1209676" y="0"/>
            <a:ext cx="6000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60650" y="1781175"/>
              <a:ext cx="723900" cy="1588"/>
            </p14:xfrm>
          </p:contentPart>
        </mc:Choice>
        <mc:Fallback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723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9300" y="4262438"/>
              <a:ext cx="760413" cy="1587"/>
            </p14:xfrm>
          </p:contentPart>
        </mc:Choice>
        <mc:Fallback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360"/>
                <a:ext cx="7603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25" y="4227513"/>
              <a:ext cx="320675" cy="1587"/>
            </p14:xfrm>
          </p:contentPart>
        </mc:Choice>
        <mc:Fallback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1080"/>
                <a:ext cx="32076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8362" b="63763"/>
          <a:stretch>
            <a:fillRect/>
          </a:stretch>
        </p:blipFill>
        <p:spPr bwMode="auto">
          <a:xfrm>
            <a:off x="0" y="228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21433" t="5760" r="9700" b="73041"/>
          <a:stretch>
            <a:fillRect/>
          </a:stretch>
        </p:blipFill>
        <p:spPr bwMode="auto">
          <a:xfrm>
            <a:off x="228600" y="3316078"/>
            <a:ext cx="8791575" cy="338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91388" y="1057275"/>
              <a:ext cx="914400" cy="12700"/>
            </p14:xfrm>
          </p:contentPart>
        </mc:Choice>
        <mc:Fallback>
          <p:pic>
            <p:nvPicPr>
              <p:cNvPr id="1024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75548" y="991534"/>
                <a:ext cx="946080" cy="1441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1685925"/>
              <a:ext cx="1568450" cy="1588"/>
            </p14:xfrm>
          </p:contentPart>
        </mc:Choice>
        <mc:Fallback>
          <p:pic>
            <p:nvPicPr>
              <p:cNvPr id="1024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720"/>
                <a:ext cx="15685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4725" y="3668713"/>
              <a:ext cx="820738" cy="1587"/>
            </p14:xfrm>
          </p:contentPart>
        </mc:Choice>
        <mc:Fallback>
          <p:pic>
            <p:nvPicPr>
              <p:cNvPr id="1024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98886" y="3389401"/>
                <a:ext cx="852416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5272088"/>
              <a:ext cx="3670300" cy="36512"/>
            </p14:xfrm>
          </p:contentPart>
        </mc:Choice>
        <mc:Fallback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90760" y="5233142"/>
                <a:ext cx="3701981" cy="114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7575" y="5272088"/>
              <a:ext cx="381000" cy="1587"/>
            </p14:xfrm>
          </p:contentPart>
        </mc:Choice>
        <mc:Fallback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251730" y="4992776"/>
                <a:ext cx="412690" cy="56021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68212"/>
          <a:stretch>
            <a:fillRect/>
          </a:stretch>
        </p:blipFill>
        <p:spPr bwMode="auto">
          <a:xfrm>
            <a:off x="0" y="152399"/>
            <a:ext cx="9115423" cy="216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t="5643" r="50495" b="21219"/>
          <a:stretch>
            <a:fillRect/>
          </a:stretch>
        </p:blipFill>
        <p:spPr bwMode="auto">
          <a:xfrm>
            <a:off x="1822904" y="2119251"/>
            <a:ext cx="4557494" cy="473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3111500"/>
              <a:ext cx="2578100" cy="1588"/>
            </p14:xfrm>
          </p:contentPart>
        </mc:Choice>
        <mc:Fallback>
          <p:pic>
            <p:nvPicPr>
              <p:cNvPr id="81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-2160"/>
                <a:ext cx="25779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2350" y="3575050"/>
              <a:ext cx="2625725" cy="1588"/>
            </p14:xfrm>
          </p:contentPart>
        </mc:Choice>
        <mc:Fallback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262584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t="5351" b="10814"/>
          <a:stretch>
            <a:fillRect/>
          </a:stretch>
        </p:blipFill>
        <p:spPr bwMode="auto">
          <a:xfrm>
            <a:off x="1171473" y="0"/>
            <a:ext cx="6319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2088" y="1817688"/>
              <a:ext cx="1044575" cy="1587"/>
            </p14:xfrm>
          </p:contentPart>
        </mc:Choice>
        <mc:Fallback>
          <p:pic>
            <p:nvPicPr>
              <p:cNvPr id="1126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6250" y="1538376"/>
                <a:ext cx="1076251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6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54225" y="5427663"/>
              <a:ext cx="190500" cy="1587"/>
            </p14:xfrm>
          </p:contentPart>
        </mc:Choice>
        <mc:Fallback>
          <p:pic>
            <p:nvPicPr>
              <p:cNvPr id="1126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904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7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5638" y="5260975"/>
              <a:ext cx="107950" cy="12700"/>
            </p14:xfrm>
          </p:contentPart>
        </mc:Choice>
        <mc:Fallback>
          <p:pic>
            <p:nvPicPr>
              <p:cNvPr id="1127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19805" y="5200564"/>
                <a:ext cx="139615" cy="133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0913" y="5380038"/>
              <a:ext cx="2517775" cy="23812"/>
            </p14:xfrm>
          </p:contentPart>
        </mc:Choice>
        <mc:Fallback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5073" y="5304775"/>
                <a:ext cx="2549814" cy="174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3613" y="5521325"/>
              <a:ext cx="795337" cy="12700"/>
            </p14:xfrm>
          </p:contentPart>
        </mc:Choice>
        <mc:Fallback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7771" y="5482787"/>
                <a:ext cx="827021" cy="89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75" y="5380038"/>
              <a:ext cx="307975" cy="1587"/>
            </p14:xfrm>
          </p:contentPart>
        </mc:Choice>
        <mc:Fallback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0" y="0"/>
                <a:ext cx="3078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78038" y="6400800"/>
              <a:ext cx="712787" cy="1588"/>
            </p14:xfrm>
          </p:contentPart>
        </mc:Choice>
        <mc:Fallback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62198" y="6121312"/>
                <a:ext cx="744466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8425" y="6365875"/>
              <a:ext cx="214313" cy="34925"/>
            </p14:xfrm>
          </p:contentPart>
        </mc:Choice>
        <mc:Fallback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32577" y="6302506"/>
                <a:ext cx="246010" cy="16166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b="1" dirty="0" smtClean="0"/>
              <a:t>Where are we?</a:t>
            </a:r>
            <a:br>
              <a:rPr lang="en-US" b="1" dirty="0" smtClean="0"/>
            </a:br>
            <a:r>
              <a:rPr lang="en-US" b="1" dirty="0" smtClean="0"/>
              <a:t>                           September 2010</a:t>
            </a:r>
            <a:endParaRPr lang="en-US" b="1" dirty="0"/>
          </a:p>
        </p:txBody>
      </p:sp>
      <p:pic>
        <p:nvPicPr>
          <p:cNvPr id="4" name="Content Placeholder 3" descr="earth-le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1733550" cy="170465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6025" b="22939"/>
          <a:stretch>
            <a:fillRect/>
          </a:stretch>
        </p:blipFill>
        <p:spPr bwMode="auto">
          <a:xfrm>
            <a:off x="2057400" y="1752600"/>
            <a:ext cx="809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276600" y="19812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0" y="1905000"/>
            <a:ext cx="609600" cy="152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0" y="1904999"/>
            <a:ext cx="6096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1905000"/>
            <a:ext cx="6858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400" y="2286000"/>
            <a:ext cx="7239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b="1" dirty="0" smtClean="0"/>
              <a:t> </a:t>
            </a:r>
            <a:r>
              <a:rPr lang="en-US" sz="2000" b="1" dirty="0" smtClean="0"/>
              <a:t>GeoExchange Industry remains immature and fractured.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/>
              <a:t> Majority of public still believes “artificial facts” about Geo.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/>
              <a:t> Wisconsin lacks any clear regulations concerning the borefields.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/>
              <a:t> No clear industry leaders.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/>
              <a:t> Frustration for those who do “get it”</a:t>
            </a:r>
          </a:p>
          <a:p>
            <a:pPr>
              <a:lnSpc>
                <a:spcPct val="200000"/>
              </a:lnSpc>
              <a:buFont typeface="Arial" charset="0"/>
              <a:buChar char="•"/>
            </a:pPr>
            <a:r>
              <a:rPr lang="en-US" sz="2000" b="1" dirty="0" smtClean="0"/>
              <a:t> Calls to the College </a:t>
            </a:r>
            <a:r>
              <a:rPr lang="en-US" sz="1200" b="1" dirty="0" smtClean="0"/>
              <a:t>(from homeowners) </a:t>
            </a:r>
            <a:r>
              <a:rPr lang="en-US" sz="2000" b="1" dirty="0" smtClean="0"/>
              <a:t>running 4:1 negative.</a:t>
            </a:r>
          </a:p>
          <a:p>
            <a:pPr>
              <a:buFont typeface="Arial" charset="0"/>
              <a:buChar char="•"/>
            </a:pP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2438400" y="1752600"/>
            <a:ext cx="3810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_header.jpg"/>
          <p:cNvPicPr>
            <a:picLocks noChangeAspect="1"/>
          </p:cNvPicPr>
          <p:nvPr/>
        </p:nvPicPr>
        <p:blipFill>
          <a:blip r:embed="rId2" cstate="print"/>
          <a:srcRect r="80702"/>
          <a:stretch>
            <a:fillRect/>
          </a:stretch>
        </p:blipFill>
        <p:spPr>
          <a:xfrm>
            <a:off x="561474" y="3733800"/>
            <a:ext cx="2638926" cy="22790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 descr="C:\Documents and Settings\niesent\My Documents\My Pictures\Geo Heatpumps\header.gif"/>
          <p:cNvPicPr>
            <a:picLocks noChangeAspect="1" noChangeArrowheads="1"/>
          </p:cNvPicPr>
          <p:nvPr/>
        </p:nvPicPr>
        <p:blipFill>
          <a:blip r:embed="rId3" cstate="print"/>
          <a:srcRect r="64737"/>
          <a:stretch>
            <a:fillRect/>
          </a:stretch>
        </p:blipFill>
        <p:spPr bwMode="auto">
          <a:xfrm>
            <a:off x="4114800" y="4267200"/>
            <a:ext cx="4267783" cy="20861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0375" t="54658" r="31530" b="28447"/>
          <a:stretch>
            <a:fillRect/>
          </a:stretch>
        </p:blipFill>
        <p:spPr bwMode="auto">
          <a:xfrm>
            <a:off x="5029200" y="1828800"/>
            <a:ext cx="3845859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1249683"/>
            <a:ext cx="4648200" cy="156966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            GEO   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N</a:t>
            </a: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II</a:t>
            </a:r>
            <a:b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Geothermal Heat Pump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National &amp; International Initiative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1615 M.Street N.W. Suite 800</a:t>
            </a:r>
            <a:b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</a:b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pitchFamily="34" charset="0"/>
              </a:rPr>
              <a:t>Washington DC 20036</a:t>
            </a:r>
          </a:p>
        </p:txBody>
      </p:sp>
      <p:pic>
        <p:nvPicPr>
          <p:cNvPr id="1028" name="Picture 4" descr="http://www.geo-nii.org/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1371600"/>
            <a:ext cx="323850" cy="2590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24000" y="304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National Advisory Bodies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267" cy="686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9129" t="75806" r="11191"/>
          <a:stretch>
            <a:fillRect/>
          </a:stretch>
        </p:blipFill>
        <p:spPr bwMode="auto">
          <a:xfrm>
            <a:off x="5486400" y="5817846"/>
            <a:ext cx="3505200" cy="91512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2" y="0"/>
            <a:ext cx="9120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822"/>
            <a:ext cx="9143999" cy="687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2" y="0"/>
            <a:ext cx="9120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015" b="7368"/>
          <a:stretch>
            <a:fillRect/>
          </a:stretch>
        </p:blipFill>
        <p:spPr bwMode="auto">
          <a:xfrm>
            <a:off x="914398" y="97015"/>
            <a:ext cx="5867401" cy="65781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951" t="40798" r="14099" b="30820"/>
          <a:stretch>
            <a:fillRect/>
          </a:stretch>
        </p:blipFill>
        <p:spPr bwMode="auto">
          <a:xfrm>
            <a:off x="123824" y="3962400"/>
            <a:ext cx="895826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8565" t="19868" r="9208" b="13907"/>
          <a:stretch>
            <a:fillRect/>
          </a:stretch>
        </p:blipFill>
        <p:spPr bwMode="auto">
          <a:xfrm>
            <a:off x="457200" y="228600"/>
            <a:ext cx="3657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DOE_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838200"/>
            <a:ext cx="2286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29600" y="228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of 3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329</TotalTime>
  <Words>335</Words>
  <Application>Microsoft Office PowerPoint</Application>
  <PresentationFormat>On-screen Show (4:3)</PresentationFormat>
  <Paragraphs>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Theme2</vt:lpstr>
      <vt:lpstr>PowerPoint Presentation</vt:lpstr>
      <vt:lpstr>Where are we?                            September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Wisconsin Statistics</vt:lpstr>
      <vt:lpstr>PowerPoint Presentation</vt:lpstr>
      <vt:lpstr>So what is                     doing?</vt:lpstr>
      <vt:lpstr>Looking to the Future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NiesenT</dc:creator>
  <cp:lastModifiedBy>RL-Tablet</cp:lastModifiedBy>
  <cp:revision>40</cp:revision>
  <dcterms:created xsi:type="dcterms:W3CDTF">2010-09-21T13:41:56Z</dcterms:created>
  <dcterms:modified xsi:type="dcterms:W3CDTF">2010-09-23T14:06:18Z</dcterms:modified>
</cp:coreProperties>
</file>