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5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81" r:id="rId1"/>
  </p:sld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3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28" d="100"/>
          <a:sy n="128" d="100"/>
        </p:scale>
        <p:origin x="-11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E5A20-4E70-A64F-B97A-E66F421E76D2}" type="datetimeFigureOut">
              <a:rPr lang="en-US" smtClean="0"/>
              <a:t>8/24/10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DB6AC-83CE-944E-A5A5-F46949EBF827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B3F31-E4F6-7846-A95B-A213E952E553}" type="datetimeFigureOut">
              <a:rPr lang="en-US" smtClean="0"/>
              <a:t>8/24/10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5769-3CD7-8C4A-9CE1-445F126F9280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B3F31-E4F6-7846-A95B-A213E952E553}" type="datetimeFigureOut">
              <a:rPr lang="en-US" smtClean="0"/>
              <a:t>8/24/10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5769-3CD7-8C4A-9CE1-445F126F9280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1B3F31-E4F6-7846-A95B-A213E952E553}" type="datetimeFigureOut">
              <a:rPr lang="en-US" smtClean="0"/>
              <a:t>8/24/10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5769-3CD7-8C4A-9CE1-445F126F92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1B3F31-E4F6-7846-A95B-A213E952E553}" type="datetimeFigureOut">
              <a:rPr lang="en-US" smtClean="0"/>
              <a:t>8/24/10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5769-3CD7-8C4A-9CE1-445F126F928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1B3F31-E4F6-7846-A95B-A213E952E553}" type="datetimeFigureOut">
              <a:rPr lang="en-US" smtClean="0"/>
              <a:t>8/24/10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5769-3CD7-8C4A-9CE1-445F126F928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B3F31-E4F6-7846-A95B-A213E952E553}" type="datetimeFigureOut">
              <a:rPr lang="en-US" smtClean="0"/>
              <a:t>8/24/10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5769-3CD7-8C4A-9CE1-445F126F92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B3F31-E4F6-7846-A95B-A213E952E553}" type="datetimeFigureOut">
              <a:rPr lang="en-US" smtClean="0"/>
              <a:t>8/24/10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5769-3CD7-8C4A-9CE1-445F126F92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B3F31-E4F6-7846-A95B-A213E952E553}" type="datetimeFigureOut">
              <a:rPr lang="en-US" smtClean="0"/>
              <a:t>8/24/10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5769-3CD7-8C4A-9CE1-445F126F9280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B3F31-E4F6-7846-A95B-A213E952E553}" type="datetimeFigureOut">
              <a:rPr lang="en-US" smtClean="0"/>
              <a:t>8/24/10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5769-3CD7-8C4A-9CE1-445F126F92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1B3F31-E4F6-7846-A95B-A213E952E553}" type="datetimeFigureOut">
              <a:rPr lang="en-US" smtClean="0"/>
              <a:t>8/24/10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975769-3CD7-8C4A-9CE1-445F126F92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B3F31-E4F6-7846-A95B-A213E952E553}" type="datetimeFigureOut">
              <a:rPr lang="en-US" smtClean="0"/>
              <a:t>8/24/10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5769-3CD7-8C4A-9CE1-445F126F92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B3F31-E4F6-7846-A95B-A213E952E553}" type="datetimeFigureOut">
              <a:rPr lang="en-US" smtClean="0"/>
              <a:t>8/24/10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5769-3CD7-8C4A-9CE1-445F126F92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B3F31-E4F6-7846-A95B-A213E952E553}" type="datetimeFigureOut">
              <a:rPr lang="en-US" smtClean="0"/>
              <a:t>8/24/10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5769-3CD7-8C4A-9CE1-445F126F928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B3F31-E4F6-7846-A95B-A213E952E553}" type="datetimeFigureOut">
              <a:rPr lang="en-US" smtClean="0"/>
              <a:t>8/24/10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5769-3CD7-8C4A-9CE1-445F126F928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B3F31-E4F6-7846-A95B-A213E952E553}" type="datetimeFigureOut">
              <a:rPr lang="en-US" smtClean="0"/>
              <a:t>8/24/10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5769-3CD7-8C4A-9CE1-445F126F928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B3F31-E4F6-7846-A95B-A213E952E553}" type="datetimeFigureOut">
              <a:rPr lang="en-US" smtClean="0"/>
              <a:t>8/24/10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5769-3CD7-8C4A-9CE1-445F126F92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4.png"/><Relationship Id="rId19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1B3F31-E4F6-7846-A95B-A213E952E553}" type="datetimeFigureOut">
              <a:rPr lang="en-US" smtClean="0"/>
              <a:t>8/24/10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0975769-3CD7-8C4A-9CE1-445F126F928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26" name="Picture 2" descr="SHWEC New Logo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6644339" y="6137275"/>
            <a:ext cx="2254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ExtLogo.tiff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89203" y="6066413"/>
            <a:ext cx="3082565" cy="6808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/>
        </a:buClr>
        <a:buSzPct val="90000"/>
        <a:buFont typeface="Wingdings" charset="2"/>
        <a:buChar char="§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1"/>
        </a:buClr>
        <a:buSzPct val="90000"/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/>
              <a:t>Collecting and Marketing </a:t>
            </a:r>
            <a:br>
              <a:rPr lang="en-US" sz="5400" dirty="0" smtClean="0"/>
            </a:br>
            <a:r>
              <a:rPr lang="en-US" sz="5400" dirty="0" smtClean="0"/>
              <a:t>Film Plastics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Joe Van Rossum</a:t>
            </a:r>
          </a:p>
          <a:p>
            <a:pPr algn="r"/>
            <a:r>
              <a:rPr lang="en-US" dirty="0" smtClean="0"/>
              <a:t>UW Extension</a:t>
            </a:r>
          </a:p>
          <a:p>
            <a:pPr algn="r"/>
            <a:r>
              <a:rPr lang="en-US" dirty="0" smtClean="0"/>
              <a:t>Recycling Specialist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Navigating Regulations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Fit </a:t>
            </a:r>
            <a:r>
              <a:rPr lang="en-US" dirty="0" smtClean="0"/>
              <a:t>w</a:t>
            </a:r>
            <a:r>
              <a:rPr lang="en-US" dirty="0" smtClean="0"/>
              <a:t>/in existing laws/rules</a:t>
            </a:r>
          </a:p>
          <a:p>
            <a:r>
              <a:rPr lang="en-US" dirty="0" smtClean="0"/>
              <a:t>Alternative approvals</a:t>
            </a:r>
          </a:p>
          <a:p>
            <a:pPr lvl="1"/>
            <a:r>
              <a:rPr lang="en-US" dirty="0" smtClean="0"/>
              <a:t>Low hazard exemption</a:t>
            </a:r>
          </a:p>
          <a:p>
            <a:pPr lvl="1"/>
            <a:r>
              <a:rPr lang="en-US" dirty="0" smtClean="0"/>
              <a:t>Beneficial reuse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Sources for Market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Waste Reduction and Demonstration Grant - $0</a:t>
            </a:r>
          </a:p>
          <a:p>
            <a:r>
              <a:rPr lang="en-US" dirty="0" smtClean="0"/>
              <a:t>UW System Solid Waste Research Program</a:t>
            </a:r>
          </a:p>
          <a:p>
            <a:pPr lvl="1"/>
            <a:r>
              <a:rPr lang="en-US" dirty="0" smtClean="0"/>
              <a:t>Faculty and Student projects</a:t>
            </a:r>
          </a:p>
          <a:p>
            <a:pPr lvl="1"/>
            <a:r>
              <a:rPr lang="en-US" dirty="0" smtClean="0"/>
              <a:t>$154,300/year</a:t>
            </a:r>
          </a:p>
          <a:p>
            <a:r>
              <a:rPr lang="en-US" dirty="0" smtClean="0"/>
              <a:t>“Stand-in-line” with other businesses</a:t>
            </a:r>
          </a:p>
          <a:p>
            <a:r>
              <a:rPr lang="en-US" dirty="0" smtClean="0"/>
              <a:t>Energy funding – i.e. anaerobic digestion </a:t>
            </a:r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Markets for Plastic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demand for </a:t>
            </a:r>
            <a:r>
              <a:rPr lang="en-US" b="1" dirty="0" smtClean="0"/>
              <a:t>clean</a:t>
            </a:r>
            <a:r>
              <a:rPr lang="en-US" dirty="0" smtClean="0"/>
              <a:t> plastics</a:t>
            </a:r>
          </a:p>
          <a:p>
            <a:r>
              <a:rPr lang="en-US" dirty="0" smtClean="0"/>
              <a:t>Separate by resin and type</a:t>
            </a:r>
          </a:p>
          <a:p>
            <a:r>
              <a:rPr lang="en-US" dirty="0" smtClean="0"/>
              <a:t>Prices rebounded quickly from late 2008 Swoon</a:t>
            </a:r>
          </a:p>
          <a:p>
            <a:r>
              <a:rPr lang="en-US" dirty="0" smtClean="0"/>
              <a:t>Domestic/Export ~65/35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Collecting Bags, Sacks &amp; Wraps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generally compatible with current infrastructure for paper &amp; containers</a:t>
            </a:r>
          </a:p>
          <a:p>
            <a:r>
              <a:rPr lang="en-US" dirty="0" smtClean="0"/>
              <a:t>MRF Design</a:t>
            </a:r>
          </a:p>
          <a:p>
            <a:pPr lvl="1"/>
            <a:r>
              <a:rPr lang="en-US" dirty="0" smtClean="0"/>
              <a:t>Remove at front end</a:t>
            </a:r>
          </a:p>
          <a:p>
            <a:pPr lvl="1"/>
            <a:r>
              <a:rPr lang="en-US" dirty="0" smtClean="0"/>
              <a:t>Tangle on rotating shafts</a:t>
            </a:r>
            <a:endParaRPr lang="en-US" dirty="0"/>
          </a:p>
        </p:txBody>
      </p:sp>
      <p:pic>
        <p:nvPicPr>
          <p:cNvPr id="4" name="Picture 3" descr="MRF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184" y="3273801"/>
            <a:ext cx="3684616" cy="27634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Practices in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Paper Compactor Boxes</a:t>
            </a:r>
          </a:p>
          <a:p>
            <a:pPr lvl="1"/>
            <a:r>
              <a:rPr lang="en-US" dirty="0" smtClean="0"/>
              <a:t>Bagged film included</a:t>
            </a:r>
          </a:p>
          <a:p>
            <a:pPr lvl="1"/>
            <a:r>
              <a:rPr lang="en-US" dirty="0" smtClean="0"/>
              <a:t>Picked out at MRF</a:t>
            </a:r>
          </a:p>
          <a:p>
            <a:r>
              <a:rPr lang="en-US" dirty="0" smtClean="0"/>
              <a:t>Sandwich bale</a:t>
            </a:r>
          </a:p>
          <a:p>
            <a:pPr lvl="1"/>
            <a:r>
              <a:rPr lang="en-US" dirty="0" smtClean="0"/>
              <a:t>Film and OCC in same bale</a:t>
            </a:r>
          </a:p>
          <a:p>
            <a:pPr lvl="1"/>
            <a:r>
              <a:rPr lang="en-US" dirty="0" smtClean="0"/>
              <a:t>Separated at MRF</a:t>
            </a:r>
            <a:endParaRPr lang="en-US" dirty="0"/>
          </a:p>
        </p:txBody>
      </p:sp>
      <p:pic>
        <p:nvPicPr>
          <p:cNvPr id="5" name="Content Placeholder 4" descr="104_0404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7564" b="-7564"/>
          <a:stretch>
            <a:fillRect/>
          </a:stretch>
        </p:blipFill>
        <p:spPr/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Collection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1200"/>
            <a:ext cx="9144000" cy="34671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Focus Efforts?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80" y="1869440"/>
            <a:ext cx="8961820" cy="426083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Current Market Development Efforts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Joe Van Rossum</a:t>
            </a:r>
          </a:p>
          <a:p>
            <a:pPr algn="r"/>
            <a:r>
              <a:rPr lang="en-US" dirty="0" smtClean="0"/>
              <a:t>UW Extension</a:t>
            </a:r>
          </a:p>
          <a:p>
            <a:pPr algn="r"/>
            <a:r>
              <a:rPr lang="en-US" dirty="0" smtClean="0"/>
              <a:t>Recycling Specialist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Assistance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UW Extension, DNR, </a:t>
            </a:r>
            <a:r>
              <a:rPr lang="en-US" dirty="0" smtClean="0"/>
              <a:t>WasteCap</a:t>
            </a:r>
            <a:r>
              <a:rPr lang="en-US" dirty="0" smtClean="0"/>
              <a:t> Resources, others</a:t>
            </a:r>
          </a:p>
          <a:p>
            <a:r>
              <a:rPr lang="en-US" dirty="0" smtClean="0"/>
              <a:t>Connecting generators </a:t>
            </a:r>
            <a:r>
              <a:rPr lang="en-US" dirty="0" smtClean="0"/>
              <a:t>w</a:t>
            </a:r>
            <a:r>
              <a:rPr lang="en-US" dirty="0" smtClean="0"/>
              <a:t>/Recyclers</a:t>
            </a:r>
          </a:p>
          <a:p>
            <a:r>
              <a:rPr lang="en-US" dirty="0" smtClean="0"/>
              <a:t>Wisconsin Recycling Markets Directory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Concourse.thmx</Template>
  <TotalTime>55</TotalTime>
  <Words>190</Words>
  <Application>Microsoft Macintosh PowerPoint</Application>
  <PresentationFormat>On-screen Show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Genesis</vt:lpstr>
      <vt:lpstr>Collecting and Marketing  Film Plastics</vt:lpstr>
      <vt:lpstr>Markets for Plastic</vt:lpstr>
      <vt:lpstr>Collecting Bags, Sacks &amp; Wraps</vt:lpstr>
      <vt:lpstr>Practices in Use</vt:lpstr>
      <vt:lpstr>The Collection Challenge</vt:lpstr>
      <vt:lpstr>Where to Focus Efforts?</vt:lpstr>
      <vt:lpstr>Slide 7</vt:lpstr>
      <vt:lpstr>Current Market Development Efforts</vt:lpstr>
      <vt:lpstr>Technical Assistance</vt:lpstr>
      <vt:lpstr>Navigating Regulations</vt:lpstr>
      <vt:lpstr>Funding Sources for Market Development</vt:lpstr>
      <vt:lpstr>Slide 12</vt:lpstr>
    </vt:vector>
  </TitlesOfParts>
  <Company>U of WI-ENGIN PROF DEVELOPMENT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Collecting and Marketing  Film Plastics</dc:title>
  <dc:creator>Joe Van Rossum</dc:creator>
  <cp:lastModifiedBy>Joe Van Rossum</cp:lastModifiedBy>
  <cp:revision>9</cp:revision>
  <cp:lastPrinted>2010-08-24T14:33:32Z</cp:lastPrinted>
  <dcterms:created xsi:type="dcterms:W3CDTF">2010-08-24T13:39:05Z</dcterms:created>
  <dcterms:modified xsi:type="dcterms:W3CDTF">2010-08-24T14:34:53Z</dcterms:modified>
</cp:coreProperties>
</file>